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929" r:id="rId2"/>
  </p:sldMasterIdLst>
  <p:notesMasterIdLst>
    <p:notesMasterId r:id="rId16"/>
  </p:notesMasterIdLst>
  <p:handoutMasterIdLst>
    <p:handoutMasterId r:id="rId17"/>
  </p:handoutMasterIdLst>
  <p:sldIdLst>
    <p:sldId id="288" r:id="rId3"/>
    <p:sldId id="285" r:id="rId4"/>
    <p:sldId id="258" r:id="rId5"/>
    <p:sldId id="287" r:id="rId6"/>
    <p:sldId id="273" r:id="rId7"/>
    <p:sldId id="276" r:id="rId8"/>
    <p:sldId id="277" r:id="rId9"/>
    <p:sldId id="279" r:id="rId10"/>
    <p:sldId id="281" r:id="rId11"/>
    <p:sldId id="282" r:id="rId12"/>
    <p:sldId id="283" r:id="rId13"/>
    <p:sldId id="284" r:id="rId14"/>
    <p:sldId id="286" r:id="rId15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3300"/>
    <a:srgbClr val="790728"/>
    <a:srgbClr val="1C1C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344" autoAdjust="0"/>
    <p:restoredTop sz="93907" autoAdjust="0"/>
  </p:normalViewPr>
  <p:slideViewPr>
    <p:cSldViewPr>
      <p:cViewPr varScale="1">
        <p:scale>
          <a:sx n="65" d="100"/>
          <a:sy n="65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369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89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C1C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771" r:id="rId10"/>
    <p:sldLayoutId id="2147483772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1C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09-Apr-20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sz="12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6248400" cy="173853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Created by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SADHANA SINGH YADAV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Course Instructor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Department of English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Pt.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Upadhayay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Government Girls P.G. College</a:t>
            </a: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Rajajipuram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Lucknow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chemeClr val="accent1">
                    <a:lumMod val="75000"/>
                  </a:schemeClr>
                </a:solidFill>
                <a:effectLst/>
                <a:latin typeface="Kozuka Mincho Pro B" pitchFamily="18" charset="-128"/>
                <a:ea typeface="Kozuka Mincho Pro B" pitchFamily="18" charset="-128"/>
              </a:rPr>
              <a:t>Post Modernism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u="sng" dirty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</a:t>
            </a:r>
            <a:r>
              <a:rPr lang="en-US" sz="3700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 </a:t>
            </a:r>
            <a:r>
              <a:rPr lang="en-US" sz="3700" u="sng" dirty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Modernist</a:t>
            </a:r>
            <a:r>
              <a:rPr lang="en-US" sz="3700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 &amp; Their Works</a:t>
            </a:r>
            <a:endParaRPr lang="en-US" sz="3700" u="sng" cap="none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447800" y="5486400"/>
            <a:ext cx="3032760" cy="685800"/>
          </a:xfrm>
        </p:spPr>
        <p:txBody>
          <a:bodyPr/>
          <a:lstStyle/>
          <a:p>
            <a:r>
              <a:rPr lang="en-US" u="sng" cap="none" dirty="0" smtClean="0"/>
              <a:t>Tim O’Brien</a:t>
            </a:r>
            <a:endParaRPr lang="en-US" u="sng" cap="non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648200" y="5486400"/>
            <a:ext cx="4023360" cy="646176"/>
          </a:xfrm>
        </p:spPr>
        <p:txBody>
          <a:bodyPr>
            <a:normAutofit/>
          </a:bodyPr>
          <a:lstStyle/>
          <a:p>
            <a:r>
              <a:rPr lang="en-US" u="sng" cap="none" dirty="0" smtClean="0"/>
              <a:t>The Things They Carried</a:t>
            </a:r>
            <a:endParaRPr lang="en-US" u="sng" cap="non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9544" y="1905000"/>
            <a:ext cx="2456656" cy="3348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1" y="1905000"/>
            <a:ext cx="220345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66694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8000">
        <p:split orient="vert"/>
      </p:transition>
    </mc:Choice>
    <mc:Fallback>
      <p:transition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 Modernist &amp; Their Works</a:t>
            </a:r>
            <a:endParaRPr lang="en-US" sz="3700" u="sng" cap="none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914400" y="5486400"/>
            <a:ext cx="3566160" cy="685800"/>
          </a:xfrm>
        </p:spPr>
        <p:txBody>
          <a:bodyPr/>
          <a:lstStyle/>
          <a:p>
            <a:r>
              <a:rPr lang="en-US" u="sng" cap="none" dirty="0" smtClean="0"/>
              <a:t>Don </a:t>
            </a:r>
            <a:r>
              <a:rPr lang="en-US" u="sng" cap="none" dirty="0" err="1" smtClean="0"/>
              <a:t>Delillo</a:t>
            </a:r>
            <a:endParaRPr lang="en-US" u="sng" cap="non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5257800" y="5486400"/>
            <a:ext cx="3413760" cy="646176"/>
          </a:xfrm>
        </p:spPr>
        <p:txBody>
          <a:bodyPr/>
          <a:lstStyle/>
          <a:p>
            <a:r>
              <a:rPr lang="en-US" u="sng" cap="none" dirty="0" smtClean="0"/>
              <a:t>White Noise</a:t>
            </a:r>
            <a:endParaRPr lang="en-US" u="sng" cap="non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794" y="1752600"/>
            <a:ext cx="2818606" cy="3348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1828800"/>
            <a:ext cx="2438400" cy="3209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246925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8000">
        <p:split orient="vert"/>
      </p:transition>
    </mc:Choice>
    <mc:Fallback>
      <p:transition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 Modernist &amp; Their Works</a:t>
            </a:r>
            <a:endParaRPr lang="en-US" sz="3700" u="sng" cap="none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295400" y="5334000"/>
            <a:ext cx="3185160" cy="762000"/>
          </a:xfrm>
        </p:spPr>
        <p:txBody>
          <a:bodyPr/>
          <a:lstStyle/>
          <a:p>
            <a:r>
              <a:rPr lang="en-US" u="sng" cap="none" dirty="0" smtClean="0"/>
              <a:t>Kurt Vonnegut</a:t>
            </a:r>
            <a:endParaRPr lang="en-US" u="sng" cap="non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5334000" y="5410200"/>
            <a:ext cx="3489960" cy="646176"/>
          </a:xfrm>
        </p:spPr>
        <p:txBody>
          <a:bodyPr/>
          <a:lstStyle/>
          <a:p>
            <a:r>
              <a:rPr lang="en-US" cap="none" dirty="0" smtClean="0"/>
              <a:t>Slaughter House-5</a:t>
            </a:r>
            <a:endParaRPr lang="en-US" cap="non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1524000"/>
            <a:ext cx="2619375" cy="3363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0" y="1524000"/>
            <a:ext cx="243840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1399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8000">
        <p:split orient="vert"/>
      </p:transition>
    </mc:Choice>
    <mc:Fallback>
      <p:transition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4C3300"/>
                </a:solidFill>
                <a:latin typeface="Kozuka Mincho Pro B" pitchFamily="18" charset="-128"/>
                <a:ea typeface="Kozuka Mincho Pro B" pitchFamily="18" charset="-128"/>
              </a:rPr>
              <a:t>Larry wall says…</a:t>
            </a:r>
            <a:endParaRPr lang="en-US" sz="4000" u="sng" dirty="0">
              <a:solidFill>
                <a:srgbClr val="4C3300"/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2514600"/>
            <a:ext cx="7162800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55994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4000">
        <p:split orient="vert"/>
      </p:transition>
    </mc:Choice>
    <mc:Fallback>
      <p:transition advClick="0" advTm="1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Kozuka Mincho Pro B" pitchFamily="18" charset="-128"/>
                <a:ea typeface="Kozuka Mincho Pro B" pitchFamily="18" charset="-128"/>
              </a:rPr>
              <a:t>A Power Point Presentation On</a:t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Kozuka Mincho Pro B" pitchFamily="18" charset="-128"/>
                <a:ea typeface="Kozuka Mincho Pro B" pitchFamily="18" charset="-128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Kozuka Mincho Pro B" pitchFamily="18" charset="-128"/>
                <a:ea typeface="Kozuka Mincho Pro B" pitchFamily="18" charset="-128"/>
              </a:rPr>
              <a:t>Post Modernism</a:t>
            </a:r>
            <a:endParaRPr lang="en-US" sz="4000" dirty="0">
              <a:solidFill>
                <a:schemeClr val="accent1">
                  <a:lumMod val="75000"/>
                </a:schemeClr>
              </a:solidFill>
              <a:effectLst/>
              <a:latin typeface="Kozuka Mincho Pro B" pitchFamily="18" charset="-128"/>
              <a:ea typeface="Kozuka Mincho Pro B" pitchFamily="18" charset="-128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2133600"/>
            <a:ext cx="7391400" cy="4191000"/>
          </a:xfrm>
        </p:spPr>
      </p:pic>
    </p:spTree>
    <p:extLst>
      <p:ext uri="{BB962C8B-B14F-4D97-AF65-F5344CB8AC3E}">
        <p14:creationId xmlns:p14="http://schemas.microsoft.com/office/powerpoint/2010/main" xmlns="" val="4086279333"/>
      </p:ext>
    </p:extLst>
  </p:cSld>
  <p:clrMapOvr>
    <a:masterClrMapping/>
  </p:clrMapOvr>
  <p:transition advClick="0" advTm="6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Dictionary definition of Post Modernism</a:t>
            </a:r>
            <a:endParaRPr lang="en-US" u="sng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990600" y="1905000"/>
            <a:ext cx="7467600" cy="4221163"/>
          </a:xfrm>
        </p:spPr>
        <p:txBody>
          <a:bodyPr>
            <a:normAutofit/>
          </a:bodyPr>
          <a:lstStyle>
            <a:extLst/>
          </a:lstStyle>
          <a:p>
            <a:pPr marL="137160" indent="0">
              <a:buNone/>
            </a:pPr>
            <a:r>
              <a:rPr lang="en-US" sz="2800" dirty="0"/>
              <a:t>a late 20th century style and concepts in the arts, architecture and criticism that represents a departure from modernism and has its heart a general distrust of grand theories and ideologies as well as a problematical relationship with any notion of “art”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2000">
        <p:split orient="vert"/>
      </p:transition>
    </mc:Choice>
    <mc:Fallback>
      <p:transition advClick="0" advTm="1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7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Meaning Of Post Modernism</a:t>
            </a:r>
            <a:endParaRPr lang="en-US" u="sng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n-US" dirty="0"/>
              <a:t>Postmodernism means a number of trends or movements in the arts and literature developing in the 1970s in reaction to or rejection of the dogma principles or practices of established modernism, especially a movement in architecture and influence of the International Style and encouraging the use of elements from historical informal styles and often playful illusion, decoration and complexity. </a:t>
            </a:r>
            <a:endParaRPr lang="en-US" kern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844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2000">
        <p:split orient="vert"/>
      </p:transition>
    </mc:Choice>
    <mc:Fallback>
      <p:transition advClick="0" advTm="12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History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Post-Modernism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term was first used around the 1870s in various areas. For example, John Watkins Chapman avowed “ a Postmodern style of painting” to get beyond French Impressionism. Then J. M. Thompson, in his 1914s article in The </a:t>
            </a:r>
            <a:r>
              <a:rPr lang="en-US" dirty="0" err="1"/>
              <a:t>Hibbert</a:t>
            </a:r>
            <a:r>
              <a:rPr lang="en-US" dirty="0"/>
              <a:t> Journal used the term Postmodernism to describe changes in attitudes and beliefs in the critique of religion. The term was then applied to a whole host of movements, many is art, music and literature, that reacted against a range of tendencies in the imperialist phase of capitalism called “modernism”, and are typically marked by revival of historical elements and techniques. </a:t>
            </a:r>
          </a:p>
        </p:txBody>
      </p:sp>
    </p:spTree>
    <p:extLst>
      <p:ext uri="{BB962C8B-B14F-4D97-AF65-F5344CB8AC3E}">
        <p14:creationId xmlns:p14="http://schemas.microsoft.com/office/powerpoint/2010/main" xmlns="" val="2846527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6000">
        <p:split orient="vert"/>
      </p:transition>
    </mc:Choice>
    <mc:Fallback>
      <p:transition advClick="0" advTm="1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 Modernism Literature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Postmodern literature is literature characterized by heavy reliance on techniques like fragmentation, paradox and questionable narrators, and is often defined as a style or trend which emerged in the post World War II era. </a:t>
            </a:r>
            <a:endParaRPr lang="en-US" dirty="0" smtClean="0"/>
          </a:p>
          <a:p>
            <a:r>
              <a:rPr lang="en-US" dirty="0" smtClean="0"/>
              <a:t>Postmodern </a:t>
            </a:r>
            <a:r>
              <a:rPr lang="en-US" dirty="0"/>
              <a:t>works are seen as a reaction against Enlightenment thinking and Modernist approaches to literature. </a:t>
            </a:r>
          </a:p>
        </p:txBody>
      </p:sp>
    </p:spTree>
    <p:extLst>
      <p:ext uri="{BB962C8B-B14F-4D97-AF65-F5344CB8AC3E}">
        <p14:creationId xmlns:p14="http://schemas.microsoft.com/office/powerpoint/2010/main" xmlns="" val="2522373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2000">
        <p:split orient="vert"/>
      </p:transition>
    </mc:Choice>
    <mc:Fallback>
      <p:transition advClick="0" advTm="12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Difference Between Modernism And Post Modernism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Modernism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Post-Modernism</a:t>
            </a:r>
            <a:endParaRPr lang="en-US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. Began in the 1890 until 1945.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Modernism </a:t>
            </a:r>
            <a:r>
              <a:rPr lang="en-US" dirty="0"/>
              <a:t>was based on using rational, logical means to gain knowledge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It was characterized by a hierarchical and organized and determinate nature of knowledge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Modernist approach was objective, theoretical and analytic. Postmodernism 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. Began after world War II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Postmodernism denied the application of logical thinking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It was based on an anarchical, non-totalized and indeterminate state of knowledge.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Postmodernism </a:t>
            </a:r>
            <a:r>
              <a:rPr lang="en-US" dirty="0"/>
              <a:t>approach was based on subjectivity.</a:t>
            </a:r>
          </a:p>
        </p:txBody>
      </p:sp>
    </p:spTree>
    <p:extLst>
      <p:ext uri="{BB962C8B-B14F-4D97-AF65-F5344CB8AC3E}">
        <p14:creationId xmlns:p14="http://schemas.microsoft.com/office/powerpoint/2010/main" xmlns="" val="2591679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18000">
        <p:split orient="vert"/>
      </p:transition>
    </mc:Choice>
    <mc:Fallback>
      <p:transition advClick="0" advTm="1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 Modernist &amp; Their Works</a:t>
            </a:r>
            <a:endParaRPr lang="en-US" sz="3700" u="sng" cap="none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524000" y="5486400"/>
            <a:ext cx="2956560" cy="685800"/>
          </a:xfrm>
        </p:spPr>
        <p:txBody>
          <a:bodyPr/>
          <a:lstStyle/>
          <a:p>
            <a:r>
              <a:rPr lang="en-US" u="sng" cap="none" dirty="0" smtClean="0"/>
              <a:t>Joseph Heller</a:t>
            </a:r>
            <a:endParaRPr lang="en-US" u="sng" cap="non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5410200" y="5486400"/>
            <a:ext cx="3261360" cy="646176"/>
          </a:xfrm>
        </p:spPr>
        <p:txBody>
          <a:bodyPr/>
          <a:lstStyle/>
          <a:p>
            <a:r>
              <a:rPr lang="en-US" u="sng" cap="none" dirty="0" smtClean="0"/>
              <a:t>Catch 22</a:t>
            </a:r>
            <a:endParaRPr lang="en-US" u="sng" cap="none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1905000"/>
            <a:ext cx="243840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10200" y="1905000"/>
            <a:ext cx="2133600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560383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8000">
        <p:split orient="vert"/>
      </p:transition>
    </mc:Choice>
    <mc:Fallback>
      <p:transition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Post </a:t>
            </a:r>
            <a:r>
              <a:rPr lang="en-US" sz="3700" u="sng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Modernist</a:t>
            </a:r>
            <a:r>
              <a:rPr lang="en-US" u="sng" cap="none" dirty="0" smtClean="0">
                <a:solidFill>
                  <a:schemeClr val="accent1">
                    <a:lumMod val="50000"/>
                  </a:schemeClr>
                </a:solidFill>
                <a:latin typeface="Kozuka Mincho Pro B" pitchFamily="18" charset="-128"/>
                <a:ea typeface="Kozuka Mincho Pro B" pitchFamily="18" charset="-128"/>
              </a:rPr>
              <a:t> &amp; Their Works</a:t>
            </a:r>
            <a:endParaRPr lang="en-US" u="sng" cap="none" dirty="0">
              <a:solidFill>
                <a:schemeClr val="accent1">
                  <a:lumMod val="50000"/>
                </a:schemeClr>
              </a:solidFill>
              <a:latin typeface="Kozuka Mincho Pro B" pitchFamily="18" charset="-128"/>
              <a:ea typeface="Kozuka Mincho Pro B" pitchFamily="18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143000" y="5486400"/>
            <a:ext cx="3337560" cy="685800"/>
          </a:xfrm>
        </p:spPr>
        <p:txBody>
          <a:bodyPr/>
          <a:lstStyle/>
          <a:p>
            <a:r>
              <a:rPr lang="en-US" u="sng" cap="none" dirty="0" smtClean="0"/>
              <a:t>John Barth</a:t>
            </a:r>
            <a:endParaRPr lang="en-US" u="sng" cap="non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953000" y="5486400"/>
            <a:ext cx="3718560" cy="646176"/>
          </a:xfrm>
        </p:spPr>
        <p:txBody>
          <a:bodyPr/>
          <a:lstStyle/>
          <a:p>
            <a:r>
              <a:rPr lang="en-US" u="sng" cap="none" dirty="0" smtClean="0"/>
              <a:t>Lost In The Funhouse</a:t>
            </a:r>
            <a:endParaRPr lang="en-US" u="sng" cap="non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8556" y="2133600"/>
            <a:ext cx="2737644" cy="32004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2133600"/>
            <a:ext cx="2362200" cy="3124200"/>
          </a:xfrm>
        </p:spPr>
      </p:pic>
    </p:spTree>
    <p:extLst>
      <p:ext uri="{BB962C8B-B14F-4D97-AF65-F5344CB8AC3E}">
        <p14:creationId xmlns:p14="http://schemas.microsoft.com/office/powerpoint/2010/main" xmlns="" val="22009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8000">
        <p:split orient="vert"/>
      </p:transition>
    </mc:Choice>
    <mc:Fallback>
      <p:transition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 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On-screen Show (4:3)</PresentationFormat>
  <Paragraphs>45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Quiz Show</vt:lpstr>
      <vt:lpstr>Apex</vt:lpstr>
      <vt:lpstr>Post Modernism</vt:lpstr>
      <vt:lpstr>A Power Point Presentation On Post Modernism</vt:lpstr>
      <vt:lpstr>Dictionary definition of Post Modernism</vt:lpstr>
      <vt:lpstr>Meaning Of Post Modernism</vt:lpstr>
      <vt:lpstr>History of Post-Modernism</vt:lpstr>
      <vt:lpstr>Post Modernism Literature</vt:lpstr>
      <vt:lpstr>Difference Between Modernism And Post Modernism</vt:lpstr>
      <vt:lpstr>Post Modernist &amp; Their Works</vt:lpstr>
      <vt:lpstr>Post Modernist &amp; Their Works</vt:lpstr>
      <vt:lpstr>Post Modernist &amp; Their Works</vt:lpstr>
      <vt:lpstr>Post Modernist &amp; Their Works</vt:lpstr>
      <vt:lpstr>Post Modernist &amp; Their Works</vt:lpstr>
      <vt:lpstr>Larry wall says…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2017-01-14T07:54:34Z</dcterms:created>
  <dcterms:modified xsi:type="dcterms:W3CDTF">2020-04-09T09:32:46Z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